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46C74-6615-0B44-A3E9-601999E76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2EA4-E884-AA48-B37C-2F01CC5B86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1783D-BB90-9741-A4C3-5CC9B9550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34A18-54D3-3F4A-A13A-C155D3A9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664D2-8621-7043-811F-FA9AE00F6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300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266B4-32FF-7547-A9E2-2A673305C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CA66B7-3808-F840-AD81-DCBB4D8F5B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169AE-55A3-8D43-8D84-DB60E0D46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317DC-C620-C447-B2DA-1A62AD7B5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046FB-30B6-0240-B510-F5C164FF5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24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0524A9-0497-494B-9EE1-E28612BD43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04D71-4C87-A14B-9D1B-ABC0403C9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35FA1-AA41-1947-8DF8-A1DA4955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F8CC3-7E88-2D40-9C03-549DEC161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B778B-0502-B74F-9E8A-4C3F89473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37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E3D93-3A2E-C74E-A0F4-05B0321D5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0305B-DBAD-FB40-8C9A-211132352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07141-A87A-5547-9F88-00FB2ED09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E2C94-9DCF-3B44-B21B-18F32E9C3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ED254-4B8A-4942-8636-F8745989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56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41DDF-181A-A94E-BEA0-A8B1431E2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DF8926-2F6B-6E4C-872D-C49378514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721A8-2395-5A46-9D38-2740BA424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C23C1-5FE3-8D4F-A6C9-72A44E0C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86E1A-034B-9846-9875-CCA18F7A7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89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7E533-772E-264D-8386-C0C2166CD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ABD6-7119-8F48-8207-1546719B1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EFB08B-9D9F-CF4A-8F53-1C3F4A0F2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944303-1918-F542-8B8A-714447097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2B9DF-8212-8A44-9846-91F349BCA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81585B-4397-B944-85A3-6F444F452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2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56838-C364-154B-B7A5-DFBFF4B4D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8D78D-60AD-A64F-8B03-4F8233929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3ED78C-741E-8A44-B816-36B7F39290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6418CD-A037-7743-AD9C-D20BB843A8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D4B21D-EEE3-3347-B3C9-47B1BE4C5B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79A30C-8A12-2F46-BC88-2375A1AEC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D52A29-1B2A-7F42-916B-EEA14E385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144421-7180-F842-B4A1-669E31F4F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733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A44F7-FF09-9742-AFB4-92FF555F9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1CBA9A-ECB1-A94E-925A-4C61D2E05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3C1572-9059-9C4F-902C-7C13EF921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4DDECA-9292-AF4F-ABED-60C78E12B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51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F526E9-8E54-724B-8F46-BEF906B4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6302F-8EEA-6F4A-A9A1-5182D396B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D3E008-AC23-5A45-8CEA-0F36B99B8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19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5EF5B-1B44-2445-9605-BFF97A643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567C2-DD6A-5B41-8608-69FC34B87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D5BF9B-224A-9B4D-81CF-ED0B3C2FA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9B5A9-F7EC-8449-9427-B21955D11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BCF081-760F-CE42-B53C-C6AD5A19B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0EC6C-CBCC-DF43-8BDB-CB33C42A4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40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68CED-FB4C-EF41-8101-DC4F73C6B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7889BB-BAC0-5E41-B58D-BAA959E153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6C5141-8128-4048-A7F8-189EFF85C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AAE49E-1197-944A-9297-45A49AED9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93094-B489-894C-A70E-5390F30F2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2D713C-9EAD-C34E-83E6-1D92BDD7F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284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82D9B3-71CE-2949-8D62-E7CEC97D6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7DAB6-7D57-AC4E-B73E-6FFD077DA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1C7C5-9397-B94D-B0F5-BE58D6421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8884F-3E04-E04C-92D2-98A45EA43226}" type="datetimeFigureOut">
              <a:rPr lang="en-US" smtClean="0"/>
              <a:t>5/2/20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D8DED-D3AF-7843-8679-AF19351329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991BF-D6A2-1147-8152-F2686FB01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F38D6-DC58-554F-8A4E-D8064191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68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person&#10;&#10;Description automatically generated">
            <a:extLst>
              <a:ext uri="{FF2B5EF4-FFF2-40B4-BE49-F238E27FC236}">
                <a16:creationId xmlns:a16="http://schemas.microsoft.com/office/drawing/2014/main" id="{6D3ADA1B-111E-9744-9C3E-F036DE1DD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9729"/>
            <a:ext cx="12192000" cy="59088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540888-5B98-6A48-BE37-B36B8629F2C4}"/>
              </a:ext>
            </a:extLst>
          </p:cNvPr>
          <p:cNvSpPr txBox="1"/>
          <p:nvPr/>
        </p:nvSpPr>
        <p:spPr>
          <a:xfrm>
            <a:off x="304800" y="5181601"/>
            <a:ext cx="11989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INPUT</a:t>
            </a:r>
            <a:br>
              <a:rPr lang="en-US" b="1" dirty="0"/>
            </a:br>
            <a:r>
              <a:rPr lang="en-US" b="1" dirty="0"/>
              <a:t>SEQUENCE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04F379-109A-2C4C-80B4-5E0617C0F491}"/>
              </a:ext>
            </a:extLst>
          </p:cNvPr>
          <p:cNvSpPr txBox="1"/>
          <p:nvPr/>
        </p:nvSpPr>
        <p:spPr>
          <a:xfrm>
            <a:off x="304800" y="3337840"/>
            <a:ext cx="1144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NEURONS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7D90C8-BA15-0849-A1E0-AC930A624EA2}"/>
              </a:ext>
            </a:extLst>
          </p:cNvPr>
          <p:cNvSpPr txBox="1"/>
          <p:nvPr/>
        </p:nvSpPr>
        <p:spPr>
          <a:xfrm>
            <a:off x="6226629" y="4060371"/>
            <a:ext cx="25690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same network receiving</a:t>
            </a:r>
            <a:br>
              <a:rPr lang="en-US" sz="1600" dirty="0"/>
            </a:br>
            <a:r>
              <a:rPr lang="en-US" sz="1600" dirty="0"/>
              <a:t>its own output from the previous step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186D98-64AB-0346-8D76-8208601D9E08}"/>
              </a:ext>
            </a:extLst>
          </p:cNvPr>
          <p:cNvCxnSpPr>
            <a:cxnSpLocks/>
          </p:cNvCxnSpPr>
          <p:nvPr/>
        </p:nvCxnSpPr>
        <p:spPr>
          <a:xfrm>
            <a:off x="5889171" y="3522506"/>
            <a:ext cx="1132115" cy="53786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CCADA5-8374-9F43-ACE8-3A7394B42267}"/>
              </a:ext>
            </a:extLst>
          </p:cNvPr>
          <p:cNvCxnSpPr>
            <a:cxnSpLocks/>
          </p:cNvCxnSpPr>
          <p:nvPr/>
        </p:nvCxnSpPr>
        <p:spPr>
          <a:xfrm>
            <a:off x="4245429" y="3707172"/>
            <a:ext cx="1981200" cy="51589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FA64824-C88E-EC43-A076-3CF4B9884D0D}"/>
              </a:ext>
            </a:extLst>
          </p:cNvPr>
          <p:cNvCxnSpPr>
            <a:cxnSpLocks/>
          </p:cNvCxnSpPr>
          <p:nvPr/>
        </p:nvCxnSpPr>
        <p:spPr>
          <a:xfrm flipH="1">
            <a:off x="8055429" y="3522506"/>
            <a:ext cx="1251857" cy="46166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EF74F1D-0B29-2D4D-B305-213CDBE908A9}"/>
              </a:ext>
            </a:extLst>
          </p:cNvPr>
          <p:cNvSpPr txBox="1"/>
          <p:nvPr/>
        </p:nvSpPr>
        <p:spPr>
          <a:xfrm>
            <a:off x="1980570" y="5242288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Shakira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3631EE-0CCC-014A-B1F5-43904DCB294E}"/>
              </a:ext>
            </a:extLst>
          </p:cNvPr>
          <p:cNvSpPr txBox="1"/>
          <p:nvPr/>
        </p:nvSpPr>
        <p:spPr>
          <a:xfrm>
            <a:off x="3777343" y="5242288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5F4421-5510-3644-A0AD-E1783F259711}"/>
              </a:ext>
            </a:extLst>
          </p:cNvPr>
          <p:cNvSpPr txBox="1"/>
          <p:nvPr/>
        </p:nvSpPr>
        <p:spPr>
          <a:xfrm>
            <a:off x="5551714" y="5242288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great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1918C9-8D16-6C44-8D0B-2924C340E997}"/>
              </a:ext>
            </a:extLst>
          </p:cNvPr>
          <p:cNvSpPr txBox="1"/>
          <p:nvPr/>
        </p:nvSpPr>
        <p:spPr>
          <a:xfrm>
            <a:off x="1980570" y="1639116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Shakira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053A3A-BC44-2344-A591-B068172F292E}"/>
              </a:ext>
            </a:extLst>
          </p:cNvPr>
          <p:cNvSpPr txBox="1"/>
          <p:nvPr/>
        </p:nvSpPr>
        <p:spPr>
          <a:xfrm>
            <a:off x="3716841" y="1662252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AC9344E-4C65-D14C-9EE3-F7ECC0ECCCC1}"/>
              </a:ext>
            </a:extLst>
          </p:cNvPr>
          <p:cNvSpPr txBox="1"/>
          <p:nvPr/>
        </p:nvSpPr>
        <p:spPr>
          <a:xfrm>
            <a:off x="5453112" y="1639116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genial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2B7EE3-9C70-C240-9BBC-E17E639976C1}"/>
              </a:ext>
            </a:extLst>
          </p:cNvPr>
          <p:cNvSpPr txBox="1"/>
          <p:nvPr/>
        </p:nvSpPr>
        <p:spPr>
          <a:xfrm>
            <a:off x="304800" y="1500499"/>
            <a:ext cx="1100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OUTPUTS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666E8F-B98F-784D-B0CF-2322FF1D3AAC}"/>
              </a:ext>
            </a:extLst>
          </p:cNvPr>
          <p:cNvSpPr txBox="1"/>
          <p:nvPr/>
        </p:nvSpPr>
        <p:spPr>
          <a:xfrm>
            <a:off x="304800" y="528434"/>
            <a:ext cx="9130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STRUCTURE OF AN RNN ILLUSTRATED WITH A TRANSLATION EXAMPLE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A16200-899A-D244-977F-74DAFA6EC6D2}"/>
              </a:ext>
            </a:extLst>
          </p:cNvPr>
          <p:cNvSpPr txBox="1"/>
          <p:nvPr/>
        </p:nvSpPr>
        <p:spPr>
          <a:xfrm>
            <a:off x="9017152" y="5242288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&lt;END&gt;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041477E-4C58-D640-A3B4-9F75FC9AB001}"/>
              </a:ext>
            </a:extLst>
          </p:cNvPr>
          <p:cNvSpPr txBox="1"/>
          <p:nvPr/>
        </p:nvSpPr>
        <p:spPr>
          <a:xfrm>
            <a:off x="9017152" y="1662252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&lt;END&gt;</a:t>
            </a:r>
          </a:p>
        </p:txBody>
      </p:sp>
    </p:spTree>
    <p:extLst>
      <p:ext uri="{BB962C8B-B14F-4D97-AF65-F5344CB8AC3E}">
        <p14:creationId xmlns:p14="http://schemas.microsoft.com/office/powerpoint/2010/main" val="192503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ood&#10;&#10;Description automatically generated">
            <a:extLst>
              <a:ext uri="{FF2B5EF4-FFF2-40B4-BE49-F238E27FC236}">
                <a16:creationId xmlns:a16="http://schemas.microsoft.com/office/drawing/2014/main" id="{4C20859F-DDF4-8449-A668-4C89CA536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24" y="1285875"/>
            <a:ext cx="10902374" cy="5572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756070-8E19-3242-943A-07D469EA3762}"/>
              </a:ext>
            </a:extLst>
          </p:cNvPr>
          <p:cNvSpPr txBox="1"/>
          <p:nvPr/>
        </p:nvSpPr>
        <p:spPr>
          <a:xfrm>
            <a:off x="304800" y="528434"/>
            <a:ext cx="8544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RNNs can be multiple layers deep, taking multi-dimensional input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1CD01F-5252-604F-BAD1-48BFE98563D8}"/>
              </a:ext>
            </a:extLst>
          </p:cNvPr>
          <p:cNvSpPr txBox="1"/>
          <p:nvPr/>
        </p:nvSpPr>
        <p:spPr>
          <a:xfrm>
            <a:off x="3138007" y="6370347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Shakira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4BDC76-F1F9-6041-AEDA-7AA16E502EB7}"/>
              </a:ext>
            </a:extLst>
          </p:cNvPr>
          <p:cNvSpPr txBox="1"/>
          <p:nvPr/>
        </p:nvSpPr>
        <p:spPr>
          <a:xfrm>
            <a:off x="4808464" y="6388661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F97493-A940-5348-8FE4-C12CDFA6C2CC}"/>
              </a:ext>
            </a:extLst>
          </p:cNvPr>
          <p:cNvSpPr txBox="1"/>
          <p:nvPr/>
        </p:nvSpPr>
        <p:spPr>
          <a:xfrm>
            <a:off x="6409278" y="6355573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great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9501E7-60C2-3B4A-B670-2C9B5EB85A07}"/>
              </a:ext>
            </a:extLst>
          </p:cNvPr>
          <p:cNvSpPr txBox="1"/>
          <p:nvPr/>
        </p:nvSpPr>
        <p:spPr>
          <a:xfrm>
            <a:off x="3418466" y="2910865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Shakira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0B016C-654E-0D46-8450-EE118785B969}"/>
              </a:ext>
            </a:extLst>
          </p:cNvPr>
          <p:cNvSpPr txBox="1"/>
          <p:nvPr/>
        </p:nvSpPr>
        <p:spPr>
          <a:xfrm>
            <a:off x="4924524" y="2910367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8F71C1-B24E-454E-A265-09EC048D9197}"/>
              </a:ext>
            </a:extLst>
          </p:cNvPr>
          <p:cNvSpPr txBox="1"/>
          <p:nvPr/>
        </p:nvSpPr>
        <p:spPr>
          <a:xfrm>
            <a:off x="6536844" y="2910367"/>
            <a:ext cx="882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genial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C72567-C316-1349-A4CA-868F8B7ED77E}"/>
              </a:ext>
            </a:extLst>
          </p:cNvPr>
          <p:cNvSpPr txBox="1"/>
          <p:nvPr/>
        </p:nvSpPr>
        <p:spPr>
          <a:xfrm>
            <a:off x="2848452" y="6037689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Noun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781F95-6D19-2F48-83AE-5024D73F38A6}"/>
              </a:ext>
            </a:extLst>
          </p:cNvPr>
          <p:cNvSpPr txBox="1"/>
          <p:nvPr/>
        </p:nvSpPr>
        <p:spPr>
          <a:xfrm>
            <a:off x="2554373" y="5741913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/B-PER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881805-B72A-F646-BA56-E385727E9EEC}"/>
              </a:ext>
            </a:extLst>
          </p:cNvPr>
          <p:cNvSpPr txBox="1"/>
          <p:nvPr/>
        </p:nvSpPr>
        <p:spPr>
          <a:xfrm>
            <a:off x="130632" y="6402239"/>
            <a:ext cx="835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Words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9AE08B-6C20-C540-AA00-1B9D8BE9DA62}"/>
              </a:ext>
            </a:extLst>
          </p:cNvPr>
          <p:cNvSpPr txBox="1"/>
          <p:nvPr/>
        </p:nvSpPr>
        <p:spPr>
          <a:xfrm>
            <a:off x="130632" y="6076585"/>
            <a:ext cx="1993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Part of speech tags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B24518-F638-3E44-9587-2F1494F8B54A}"/>
              </a:ext>
            </a:extLst>
          </p:cNvPr>
          <p:cNvSpPr txBox="1"/>
          <p:nvPr/>
        </p:nvSpPr>
        <p:spPr>
          <a:xfrm>
            <a:off x="130632" y="5678465"/>
            <a:ext cx="1993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Named entity tags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F5DF9A9-8E7E-2C41-BA94-1796E8D2A846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966312" y="6571516"/>
            <a:ext cx="2171695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20C793D-BD75-2543-9A8E-6B0ABFE27953}"/>
              </a:ext>
            </a:extLst>
          </p:cNvPr>
          <p:cNvCxnSpPr>
            <a:cxnSpLocks/>
          </p:cNvCxnSpPr>
          <p:nvPr/>
        </p:nvCxnSpPr>
        <p:spPr>
          <a:xfrm>
            <a:off x="2046919" y="6245862"/>
            <a:ext cx="718169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4523016-70CA-C340-BDAB-7075A154B573}"/>
              </a:ext>
            </a:extLst>
          </p:cNvPr>
          <p:cNvCxnSpPr>
            <a:cxnSpLocks/>
          </p:cNvCxnSpPr>
          <p:nvPr/>
        </p:nvCxnSpPr>
        <p:spPr>
          <a:xfrm>
            <a:off x="1870469" y="5856337"/>
            <a:ext cx="50745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D0A5F70-3218-754D-88C0-B3BCD34E66ED}"/>
              </a:ext>
            </a:extLst>
          </p:cNvPr>
          <p:cNvSpPr txBox="1"/>
          <p:nvPr/>
        </p:nvSpPr>
        <p:spPr>
          <a:xfrm>
            <a:off x="4472477" y="6017019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Verb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937E44C-8588-6749-BC4E-254444C185A3}"/>
              </a:ext>
            </a:extLst>
          </p:cNvPr>
          <p:cNvSpPr txBox="1"/>
          <p:nvPr/>
        </p:nvSpPr>
        <p:spPr>
          <a:xfrm>
            <a:off x="4153413" y="5754331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/O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11293B-9C0A-2F4F-A964-AA9F1BBBB875}"/>
              </a:ext>
            </a:extLst>
          </p:cNvPr>
          <p:cNvSpPr txBox="1"/>
          <p:nvPr/>
        </p:nvSpPr>
        <p:spPr>
          <a:xfrm>
            <a:off x="6115199" y="6050107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Adj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E9BDCAE-36F9-4A46-9FD6-A2436802BD80}"/>
              </a:ext>
            </a:extLst>
          </p:cNvPr>
          <p:cNvSpPr txBox="1"/>
          <p:nvPr/>
        </p:nvSpPr>
        <p:spPr>
          <a:xfrm>
            <a:off x="5872223" y="5747038"/>
            <a:ext cx="707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/O</a:t>
            </a:r>
          </a:p>
        </p:txBody>
      </p:sp>
    </p:spTree>
    <p:extLst>
      <p:ext uri="{BB962C8B-B14F-4D97-AF65-F5344CB8AC3E}">
        <p14:creationId xmlns:p14="http://schemas.microsoft.com/office/powerpoint/2010/main" val="3241909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8EE1D6E-88C5-E848-B9EF-CB00CC5A9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6340"/>
            <a:ext cx="12192000" cy="540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052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71</Words>
  <Application>Microsoft Macintosh PowerPoint</Application>
  <PresentationFormat>Widescreen</PresentationFormat>
  <Paragraphs>29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Sergio Rodriguez</dc:creator>
  <cp:lastModifiedBy>Sergio Rodriguez</cp:lastModifiedBy>
  <cp:revision>4</cp:revision>
  <dcterms:created xsi:type="dcterms:W3CDTF">2020-05-02T10:48:06Z</dcterms:created>
  <dcterms:modified xsi:type="dcterms:W3CDTF">2020-05-02T11:41:09Z</dcterms:modified>
</cp:coreProperties>
</file>

<file path=docProps/thumbnail.jpeg>
</file>